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8" r:id="rId5"/>
    <p:sldId id="273" r:id="rId6"/>
    <p:sldId id="289" r:id="rId7"/>
    <p:sldId id="290" r:id="rId8"/>
    <p:sldId id="292" r:id="rId9"/>
    <p:sldId id="291" r:id="rId10"/>
    <p:sldId id="293" r:id="rId11"/>
    <p:sldId id="275" r:id="rId12"/>
    <p:sldId id="29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94" autoAdjust="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jAOqTWrWvk?si=GSn7myLYzToDEhqR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8lk_jyjeeMs?si=-K1o4BqhmkQeKKeg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lk_jyjeeMs?si=-K1o4BqhmkQeKKeg" TargetMode="External"/><Relationship Id="rId2" Type="http://schemas.openxmlformats.org/officeDocument/2006/relationships/hyperlink" Target="https://github.com/Ibrahim1572/Micathon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bjAOqTWrWvk?si=GSn7myLYzToDEhqR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sz="6000" dirty="0"/>
              <a:t>The Easy Way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038" y="2191790"/>
            <a:ext cx="4986068" cy="4580627"/>
          </a:xfrm>
          <a:noFill/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Muhammad Ibrahim Umar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Muhammad Asad </a:t>
            </a:r>
            <a:r>
              <a:rPr lang="en-US" sz="2200" dirty="0" err="1"/>
              <a:t>Akamal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Zawar</a:t>
            </a:r>
            <a:r>
              <a:rPr lang="en-US" sz="2200" dirty="0"/>
              <a:t> Fahim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F5DC5-BBA5-EAF4-7BD8-FF8DAC44A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4224B-263F-32B3-8E38-70CE237F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442B-B643-E838-EC3A-1FDB5CA7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038" y="2282956"/>
            <a:ext cx="4986068" cy="4580627"/>
          </a:xfrm>
          <a:noFill/>
        </p:spPr>
        <p:txBody>
          <a:bodyPr anchor="t">
            <a:normAutofit/>
          </a:bodyPr>
          <a:lstStyle/>
          <a:p>
            <a:r>
              <a:rPr lang="en-US" sz="2200" dirty="0"/>
              <a:t>It has the following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AI speech to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Code documentation generator</a:t>
            </a:r>
          </a:p>
        </p:txBody>
      </p:sp>
    </p:spTree>
    <p:extLst>
      <p:ext uri="{BB962C8B-B14F-4D97-AF65-F5344CB8AC3E}">
        <p14:creationId xmlns:p14="http://schemas.microsoft.com/office/powerpoint/2010/main" val="30583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20514-AF5F-BF45-655F-8B4164ACF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0DF9-6FB7-0026-042A-AF0ECBEA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7" y="1457865"/>
            <a:ext cx="3423249" cy="760900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AI Speech to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8313-659A-1244-67B9-1A5787BA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037" y="2218765"/>
            <a:ext cx="5673222" cy="4580627"/>
          </a:xfrm>
          <a:noFill/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 records in real time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Displays the preview/ recorded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Saves the recorded text in .docx format</a:t>
            </a:r>
          </a:p>
        </p:txBody>
      </p:sp>
    </p:spTree>
    <p:extLst>
      <p:ext uri="{BB962C8B-B14F-4D97-AF65-F5344CB8AC3E}">
        <p14:creationId xmlns:p14="http://schemas.microsoft.com/office/powerpoint/2010/main" val="199439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E061-A0DD-2E38-B2D4-2A222CE7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Video of Ai speech to text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A49FD-35A3-6915-D056-E36E945ED1B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https://youtu.be/bjAOqTWrWvk?si=GSn7myLYzToDEhqR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8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F4C6F-47C8-4C7D-EE55-8493AEEE1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25F8-9F27-6870-4F7A-F62480B79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7" y="1457865"/>
            <a:ext cx="6251445" cy="760900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Code Documentation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4135-7D20-D8E6-52AA-E080FAE5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037" y="2218765"/>
            <a:ext cx="5673222" cy="4580627"/>
          </a:xfrm>
          <a:noFill/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User has to select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User has to upload code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Enter a bit of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app will generate code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287572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64F3-7476-3504-244A-7AC1E742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code documentation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5B9E-F05B-3757-307C-F077E21A644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https://youtu.be/8lk_jyjeeMs?si=-K1o4BqhmkQeKKeg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29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10364030" cy="5289630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pPr algn="l"/>
            <a:r>
              <a:rPr lang="en-US" sz="2200" dirty="0"/>
              <a:t>Link to </a:t>
            </a:r>
            <a:r>
              <a:rPr lang="en-US" sz="2200" dirty="0" err="1"/>
              <a:t>github</a:t>
            </a:r>
            <a:r>
              <a:rPr lang="en-US" sz="2200" dirty="0"/>
              <a:t> repository</a:t>
            </a:r>
            <a:br>
              <a:rPr lang="en-US" sz="2200" dirty="0"/>
            </a:br>
            <a:r>
              <a:rPr lang="en-US" sz="2200" dirty="0">
                <a:hlinkClick r:id="rId2"/>
              </a:rPr>
              <a:t>https://github.com/Ibrahim1572/Micathon</a:t>
            </a: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Link to demo video on </a:t>
            </a:r>
            <a:r>
              <a:rPr lang="en-US" sz="2200" dirty="0" err="1"/>
              <a:t>youtube</a:t>
            </a:r>
            <a:br>
              <a:rPr lang="en-US" sz="2200" dirty="0"/>
            </a:br>
            <a:r>
              <a:rPr lang="en-US" sz="2200" dirty="0">
                <a:hlinkClick r:id="rId3"/>
              </a:rPr>
              <a:t>https://youtu.be/8lk_jyjeeMs?si=-K1o4BqhmkQeKKeg</a:t>
            </a:r>
            <a:br>
              <a:rPr lang="en-US" sz="2200" dirty="0"/>
            </a:br>
            <a:r>
              <a:rPr lang="en-US" sz="2200" dirty="0">
                <a:hlinkClick r:id="rId4"/>
              </a:rPr>
              <a:t>https://youtu.be/bjAOqTWrWvk?si=GSn7myLYzToDEhqR</a:t>
            </a: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E0A8-D3BB-262A-DF92-194847550E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1905317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80c2073-ed53-4eba-aeed-00f42dbb928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AEF4C55A4DBF4F9307238DB20073E5" ma:contentTypeVersion="15" ma:contentTypeDescription="Create a new document." ma:contentTypeScope="" ma:versionID="43d7b5ce47a6d7a50013bc13b69132e9">
  <xsd:schema xmlns:xsd="http://www.w3.org/2001/XMLSchema" xmlns:xs="http://www.w3.org/2001/XMLSchema" xmlns:p="http://schemas.microsoft.com/office/2006/metadata/properties" xmlns:ns3="780c2073-ed53-4eba-aeed-00f42dbb928e" xmlns:ns4="af04d778-ef15-44ae-bad9-4f6b209503e9" targetNamespace="http://schemas.microsoft.com/office/2006/metadata/properties" ma:root="true" ma:fieldsID="b6010367b472031e9517e34ea1b309fc" ns3:_="" ns4:_="">
    <xsd:import namespace="780c2073-ed53-4eba-aeed-00f42dbb928e"/>
    <xsd:import namespace="af04d778-ef15-44ae-bad9-4f6b209503e9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0c2073-ed53-4eba-aeed-00f42dbb928e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04d778-ef15-44ae-bad9-4f6b209503e9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af04d778-ef15-44ae-bad9-4f6b209503e9"/>
    <ds:schemaRef ds:uri="780c2073-ed53-4eba-aeed-00f42dbb928e"/>
  </ds:schemaRefs>
</ds:datastoreItem>
</file>

<file path=customXml/itemProps2.xml><?xml version="1.0" encoding="utf-8"?>
<ds:datastoreItem xmlns:ds="http://schemas.openxmlformats.org/officeDocument/2006/customXml" ds:itemID="{1E859A04-B85C-46D7-8F6D-9DCD75D34A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0c2073-ed53-4eba-aeed-00f42dbb928e"/>
    <ds:schemaRef ds:uri="af04d778-ef15-44ae-bad9-4f6b209503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{E1E20074-F601-47F2-B9F0-8DAAE5DBA51D}tf10081922_win32</Template>
  <TotalTime>170</TotalTime>
  <Words>161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Quire Sans Pro Light</vt:lpstr>
      <vt:lpstr>Tisa Offc Serif Pro</vt:lpstr>
      <vt:lpstr>Custom</vt:lpstr>
      <vt:lpstr>The Easy Way</vt:lpstr>
      <vt:lpstr>Team Members</vt:lpstr>
      <vt:lpstr>Overview</vt:lpstr>
      <vt:lpstr>AI Speech to text</vt:lpstr>
      <vt:lpstr>Video of Ai speech to text </vt:lpstr>
      <vt:lpstr>Code Documentation Generator</vt:lpstr>
      <vt:lpstr>Video of code documentation generator</vt:lpstr>
      <vt:lpstr>Link to github repository https://github.com/Ibrahim1572/Micathon    Link to demo video on youtube https://youtu.be/8lk_jyjeeMs?si=-K1o4BqhmkQeKKeg https://youtu.be/bjAOqTWrWvk?si=GSn7myLYzToDEhqR 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u2023073</dc:creator>
  <cp:lastModifiedBy>u2024413</cp:lastModifiedBy>
  <cp:revision>3</cp:revision>
  <dcterms:created xsi:type="dcterms:W3CDTF">2025-02-22T11:55:19Z</dcterms:created>
  <dcterms:modified xsi:type="dcterms:W3CDTF">2025-02-23T04:46:19Z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0x010100D5AEF4C55A4DBF4F9307238DB20073E5</vt:lpwstr>
  </property>
</Properties>
</file>